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10" r:id="rId1"/>
  </p:sldMasterIdLst>
  <p:notesMasterIdLst>
    <p:notesMasterId r:id="rId11"/>
  </p:notesMasterIdLst>
  <p:handoutMasterIdLst>
    <p:handoutMasterId r:id="rId12"/>
  </p:handoutMasterIdLst>
  <p:sldIdLst>
    <p:sldId id="383" r:id="rId2"/>
    <p:sldId id="384" r:id="rId3"/>
    <p:sldId id="382" r:id="rId4"/>
    <p:sldId id="260" r:id="rId5"/>
    <p:sldId id="265" r:id="rId6"/>
    <p:sldId id="283" r:id="rId7"/>
    <p:sldId id="349" r:id="rId8"/>
    <p:sldId id="295" r:id="rId9"/>
    <p:sldId id="316" r:id="rId10"/>
  </p:sldIdLst>
  <p:sldSz cx="9144000" cy="6858000" type="screen4x3"/>
  <p:notesSz cx="6797675" cy="9872663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1847" autoAdjust="0"/>
  </p:normalViewPr>
  <p:slideViewPr>
    <p:cSldViewPr snapToGrid="0">
      <p:cViewPr varScale="1">
        <p:scale>
          <a:sx n="108" d="100"/>
          <a:sy n="108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564"/>
    </p:cViewPr>
  </p:sorterViewPr>
  <p:notesViewPr>
    <p:cSldViewPr snapToGrid="0">
      <p:cViewPr varScale="1">
        <p:scale>
          <a:sx n="79" d="100"/>
          <a:sy n="79" d="100"/>
        </p:scale>
        <p:origin x="395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64818-F027-4714-AC7D-6AEB52B6222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27ECA7-3315-4EEB-B7C2-B10032BF9D82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Европска комисија</a:t>
          </a:r>
          <a:endParaRPr lang="en-US" b="1" dirty="0"/>
        </a:p>
      </dgm:t>
    </dgm:pt>
    <dgm:pt modelId="{9BCE472D-85B1-467D-BB2E-5724404D97E2}" type="parTrans" cxnId="{3B7750D1-4856-4A14-B6A8-E5A796EFAE52}">
      <dgm:prSet/>
      <dgm:spPr/>
      <dgm:t>
        <a:bodyPr/>
        <a:lstStyle/>
        <a:p>
          <a:endParaRPr lang="en-US"/>
        </a:p>
      </dgm:t>
    </dgm:pt>
    <dgm:pt modelId="{9F6E58E4-6ED7-43AC-AF14-28213C4EE63E}" type="sibTrans" cxnId="{3B7750D1-4856-4A14-B6A8-E5A796EFAE52}">
      <dgm:prSet/>
      <dgm:spPr/>
      <dgm:t>
        <a:bodyPr/>
        <a:lstStyle/>
        <a:p>
          <a:endParaRPr lang="en-US"/>
        </a:p>
      </dgm:t>
    </dgm:pt>
    <dgm:pt modelId="{435815CB-C0E7-4871-B058-B4BE497121FE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Савет ЕУ</a:t>
          </a:r>
          <a:endParaRPr lang="en-US" b="1" dirty="0"/>
        </a:p>
      </dgm:t>
    </dgm:pt>
    <dgm:pt modelId="{289736AA-54FB-4750-BB37-C0B6807909BD}" type="parTrans" cxnId="{7440CC08-718B-4E19-B869-CECCBF72F0B9}">
      <dgm:prSet/>
      <dgm:spPr/>
      <dgm:t>
        <a:bodyPr/>
        <a:lstStyle/>
        <a:p>
          <a:endParaRPr lang="en-US"/>
        </a:p>
      </dgm:t>
    </dgm:pt>
    <dgm:pt modelId="{20BE9873-8B4E-4DBC-8CE8-DC75D4FF62B7}" type="sibTrans" cxnId="{7440CC08-718B-4E19-B869-CECCBF72F0B9}">
      <dgm:prSet/>
      <dgm:spPr/>
      <dgm:t>
        <a:bodyPr/>
        <a:lstStyle/>
        <a:p>
          <a:endParaRPr lang="en-US"/>
        </a:p>
      </dgm:t>
    </dgm:pt>
    <dgm:pt modelId="{C3FCD9D2-BD82-481A-BBD8-394842032C5F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Европски парламент</a:t>
          </a:r>
          <a:endParaRPr lang="en-US" b="1" dirty="0"/>
        </a:p>
      </dgm:t>
    </dgm:pt>
    <dgm:pt modelId="{F9603546-6451-41EC-AF1C-78DB48A8EB77}" type="parTrans" cxnId="{533D9ED4-41E3-481C-B946-0587BE2C6464}">
      <dgm:prSet/>
      <dgm:spPr/>
      <dgm:t>
        <a:bodyPr/>
        <a:lstStyle/>
        <a:p>
          <a:endParaRPr lang="en-US"/>
        </a:p>
      </dgm:t>
    </dgm:pt>
    <dgm:pt modelId="{9C0D0912-A0C8-461D-9B7A-6C547A84A13C}" type="sibTrans" cxnId="{533D9ED4-41E3-481C-B946-0587BE2C6464}">
      <dgm:prSet/>
      <dgm:spPr/>
      <dgm:t>
        <a:bodyPr/>
        <a:lstStyle/>
        <a:p>
          <a:endParaRPr lang="en-US"/>
        </a:p>
      </dgm:t>
    </dgm:pt>
    <dgm:pt modelId="{6B4B8327-85B3-4534-90FB-52D2A6CBE19B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sr-Cyrl-RS" b="1" dirty="0" smtClean="0"/>
        </a:p>
        <a:p>
          <a:r>
            <a:rPr lang="sr-Cyrl-RS" b="1" dirty="0" smtClean="0"/>
            <a:t>Европски суд правде</a:t>
          </a:r>
          <a:endParaRPr lang="en-US" b="1" dirty="0"/>
        </a:p>
      </dgm:t>
    </dgm:pt>
    <dgm:pt modelId="{CB1BB7F0-0CF9-4694-BFBA-146B6F79C4CB}" type="parTrans" cxnId="{643CD5EE-DADF-4AEC-BF81-DC053A898BD4}">
      <dgm:prSet/>
      <dgm:spPr/>
      <dgm:t>
        <a:bodyPr/>
        <a:lstStyle/>
        <a:p>
          <a:endParaRPr lang="en-US"/>
        </a:p>
      </dgm:t>
    </dgm:pt>
    <dgm:pt modelId="{78B87842-2EB1-4075-86FF-1CD8255F8ED7}" type="sibTrans" cxnId="{643CD5EE-DADF-4AEC-BF81-DC053A898BD4}">
      <dgm:prSet/>
      <dgm:spPr/>
      <dgm:t>
        <a:bodyPr/>
        <a:lstStyle/>
        <a:p>
          <a:endParaRPr lang="en-US"/>
        </a:p>
      </dgm:t>
    </dgm:pt>
    <dgm:pt modelId="{8254D595-F8BD-4CC4-8204-DCC25D5E52E7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Европски финансијски суд</a:t>
          </a:r>
          <a:endParaRPr lang="en-US" b="1" dirty="0"/>
        </a:p>
      </dgm:t>
    </dgm:pt>
    <dgm:pt modelId="{ECC42029-F516-4133-9C37-0BFD550FA2D2}" type="parTrans" cxnId="{64AB5260-E411-4105-8C19-230A5BD1B043}">
      <dgm:prSet/>
      <dgm:spPr/>
      <dgm:t>
        <a:bodyPr/>
        <a:lstStyle/>
        <a:p>
          <a:endParaRPr lang="en-US"/>
        </a:p>
      </dgm:t>
    </dgm:pt>
    <dgm:pt modelId="{26D6DFC5-B3F5-4C48-B959-CC98E24C4374}" type="sibTrans" cxnId="{64AB5260-E411-4105-8C19-230A5BD1B043}">
      <dgm:prSet/>
      <dgm:spPr/>
      <dgm:t>
        <a:bodyPr/>
        <a:lstStyle/>
        <a:p>
          <a:endParaRPr lang="en-US"/>
        </a:p>
      </dgm:t>
    </dgm:pt>
    <dgm:pt modelId="{8E6EC549-28E4-4ECB-BF33-F3511FF7D9EC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Економско-социјални савет</a:t>
          </a:r>
          <a:endParaRPr lang="en-US" b="1" dirty="0"/>
        </a:p>
      </dgm:t>
    </dgm:pt>
    <dgm:pt modelId="{E141C727-2D2B-4E01-ACF9-7D4B67905DE6}" type="parTrans" cxnId="{1DEB43F7-AF1C-469D-9F9F-274F73708504}">
      <dgm:prSet/>
      <dgm:spPr/>
      <dgm:t>
        <a:bodyPr/>
        <a:lstStyle/>
        <a:p>
          <a:endParaRPr lang="en-US"/>
        </a:p>
      </dgm:t>
    </dgm:pt>
    <dgm:pt modelId="{F9DB23E0-5278-4CC2-ABD2-CD95366BBBB4}" type="sibTrans" cxnId="{1DEB43F7-AF1C-469D-9F9F-274F73708504}">
      <dgm:prSet/>
      <dgm:spPr/>
      <dgm:t>
        <a:bodyPr/>
        <a:lstStyle/>
        <a:p>
          <a:endParaRPr lang="en-US"/>
        </a:p>
      </dgm:t>
    </dgm:pt>
    <dgm:pt modelId="{B571341E-DE61-4296-A559-B43CB6606DF4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Комитет европских региона</a:t>
          </a:r>
          <a:endParaRPr lang="en-US" b="1" dirty="0"/>
        </a:p>
      </dgm:t>
    </dgm:pt>
    <dgm:pt modelId="{0CC7ED03-F99B-4CEB-8AF5-4602E3FF3F8A}" type="parTrans" cxnId="{CCA7B695-E9AA-416B-AFC3-8AE1D3C7D1A0}">
      <dgm:prSet/>
      <dgm:spPr/>
      <dgm:t>
        <a:bodyPr/>
        <a:lstStyle/>
        <a:p>
          <a:endParaRPr lang="en-US"/>
        </a:p>
      </dgm:t>
    </dgm:pt>
    <dgm:pt modelId="{21E29891-B606-4646-BDB6-D9ADF4C36227}" type="sibTrans" cxnId="{CCA7B695-E9AA-416B-AFC3-8AE1D3C7D1A0}">
      <dgm:prSet/>
      <dgm:spPr/>
      <dgm:t>
        <a:bodyPr/>
        <a:lstStyle/>
        <a:p>
          <a:endParaRPr lang="en-US"/>
        </a:p>
      </dgm:t>
    </dgm:pt>
    <dgm:pt modelId="{A9BEBE3C-A6FB-424A-A513-729F0F4B8A71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Европска инвестициона банка</a:t>
          </a:r>
          <a:endParaRPr lang="en-US" b="1" dirty="0"/>
        </a:p>
      </dgm:t>
    </dgm:pt>
    <dgm:pt modelId="{209087D5-A942-4560-8513-BE872F584D8E}" type="parTrans" cxnId="{6F468210-B710-4528-8D36-585946F742FF}">
      <dgm:prSet/>
      <dgm:spPr/>
      <dgm:t>
        <a:bodyPr/>
        <a:lstStyle/>
        <a:p>
          <a:endParaRPr lang="en-US"/>
        </a:p>
      </dgm:t>
    </dgm:pt>
    <dgm:pt modelId="{EA65E51F-AF4B-4ED9-B400-BE422386EBB3}" type="sibTrans" cxnId="{6F468210-B710-4528-8D36-585946F742FF}">
      <dgm:prSet/>
      <dgm:spPr/>
      <dgm:t>
        <a:bodyPr/>
        <a:lstStyle/>
        <a:p>
          <a:endParaRPr lang="en-US"/>
        </a:p>
      </dgm:t>
    </dgm:pt>
    <dgm:pt modelId="{4AC87CAD-3894-4A0D-8392-D05C7FFAC634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Европски инвестициони фонд</a:t>
          </a:r>
          <a:endParaRPr lang="en-US" b="1" dirty="0"/>
        </a:p>
      </dgm:t>
    </dgm:pt>
    <dgm:pt modelId="{74713145-B427-4B43-B9E4-3A32AD31A4F7}" type="parTrans" cxnId="{997E36DC-AC0E-4E5A-97DF-1DA10EF5954C}">
      <dgm:prSet/>
      <dgm:spPr/>
      <dgm:t>
        <a:bodyPr/>
        <a:lstStyle/>
        <a:p>
          <a:endParaRPr lang="en-US"/>
        </a:p>
      </dgm:t>
    </dgm:pt>
    <dgm:pt modelId="{5B699872-A7DD-41F2-8505-824FD2BEAC09}" type="sibTrans" cxnId="{997E36DC-AC0E-4E5A-97DF-1DA10EF5954C}">
      <dgm:prSet/>
      <dgm:spPr/>
      <dgm:t>
        <a:bodyPr/>
        <a:lstStyle/>
        <a:p>
          <a:endParaRPr lang="en-US"/>
        </a:p>
      </dgm:t>
    </dgm:pt>
    <dgm:pt modelId="{D4F98AD9-8882-4666-8E21-67895C21A04B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Европска централна банка</a:t>
          </a:r>
          <a:endParaRPr lang="en-US" b="1" dirty="0"/>
        </a:p>
      </dgm:t>
    </dgm:pt>
    <dgm:pt modelId="{81E8B791-E1EE-40DE-9FDB-1E317FFA0860}" type="parTrans" cxnId="{649B11C2-F94F-46E3-9421-7F513E65700D}">
      <dgm:prSet/>
      <dgm:spPr/>
      <dgm:t>
        <a:bodyPr/>
        <a:lstStyle/>
        <a:p>
          <a:endParaRPr lang="en-US"/>
        </a:p>
      </dgm:t>
    </dgm:pt>
    <dgm:pt modelId="{6483D715-CAB4-46F3-99C4-F1BA0545B746}" type="sibTrans" cxnId="{649B11C2-F94F-46E3-9421-7F513E65700D}">
      <dgm:prSet/>
      <dgm:spPr/>
      <dgm:t>
        <a:bodyPr/>
        <a:lstStyle/>
        <a:p>
          <a:endParaRPr lang="en-US"/>
        </a:p>
      </dgm:t>
    </dgm:pt>
    <dgm:pt modelId="{076BC0CC-5102-4AD4-ACF0-35F6B822C5BF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Европски омбудсман</a:t>
          </a:r>
          <a:endParaRPr lang="en-US" b="1" dirty="0"/>
        </a:p>
      </dgm:t>
    </dgm:pt>
    <dgm:pt modelId="{14F4FA5D-FA5D-4928-89D9-B13D4C718ED7}" type="parTrans" cxnId="{8B85395D-513E-4550-A5F7-C94EB406F410}">
      <dgm:prSet/>
      <dgm:spPr/>
      <dgm:t>
        <a:bodyPr/>
        <a:lstStyle/>
        <a:p>
          <a:endParaRPr lang="en-US"/>
        </a:p>
      </dgm:t>
    </dgm:pt>
    <dgm:pt modelId="{C5FA39F3-6D4F-4560-A37A-2F51D2F5D74C}" type="sibTrans" cxnId="{8B85395D-513E-4550-A5F7-C94EB406F410}">
      <dgm:prSet/>
      <dgm:spPr/>
      <dgm:t>
        <a:bodyPr/>
        <a:lstStyle/>
        <a:p>
          <a:endParaRPr lang="en-US"/>
        </a:p>
      </dgm:t>
    </dgm:pt>
    <dgm:pt modelId="{308FABEA-7DB4-41AC-AF4C-A007A1457F49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Cyrl-RS" b="1" dirty="0" smtClean="0"/>
            <a:t>Европске агенције</a:t>
          </a:r>
          <a:endParaRPr lang="en-US" b="1" dirty="0"/>
        </a:p>
      </dgm:t>
    </dgm:pt>
    <dgm:pt modelId="{A4024E79-2620-4A07-80AE-1D6F927B883B}" type="parTrans" cxnId="{848452A7-313A-4FDC-9194-FF57EC0B9BA8}">
      <dgm:prSet/>
      <dgm:spPr/>
      <dgm:t>
        <a:bodyPr/>
        <a:lstStyle/>
        <a:p>
          <a:endParaRPr lang="en-US"/>
        </a:p>
      </dgm:t>
    </dgm:pt>
    <dgm:pt modelId="{49FB21EA-DD73-49C4-BC00-4954C4F8D00A}" type="sibTrans" cxnId="{848452A7-313A-4FDC-9194-FF57EC0B9BA8}">
      <dgm:prSet/>
      <dgm:spPr/>
      <dgm:t>
        <a:bodyPr/>
        <a:lstStyle/>
        <a:p>
          <a:endParaRPr lang="en-US"/>
        </a:p>
      </dgm:t>
    </dgm:pt>
    <dgm:pt modelId="{7FDB1094-2668-4E28-A219-E75EDC60AB57}" type="pres">
      <dgm:prSet presAssocID="{72164818-F027-4714-AC7D-6AEB52B622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0CE62-6C32-40F5-BD85-F35D4604131C}" type="pres">
      <dgm:prSet presAssocID="{C727ECA7-3315-4EEB-B7C2-B10032BF9D8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09003-941B-4F11-877D-532FF54B0996}" type="pres">
      <dgm:prSet presAssocID="{9F6E58E4-6ED7-43AC-AF14-28213C4EE63E}" presName="sibTrans" presStyleCnt="0"/>
      <dgm:spPr/>
    </dgm:pt>
    <dgm:pt modelId="{7061C070-A17B-4B8D-BD03-099BCE9852B8}" type="pres">
      <dgm:prSet presAssocID="{435815CB-C0E7-4871-B058-B4BE497121F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131E0-DB2B-4E97-8D6C-191A9DB868EF}" type="pres">
      <dgm:prSet presAssocID="{20BE9873-8B4E-4DBC-8CE8-DC75D4FF62B7}" presName="sibTrans" presStyleCnt="0"/>
      <dgm:spPr/>
    </dgm:pt>
    <dgm:pt modelId="{D6B3F9B2-B6E0-4A5D-B09D-97A14D4C454B}" type="pres">
      <dgm:prSet presAssocID="{C3FCD9D2-BD82-481A-BBD8-394842032C5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650CE-45C1-48D5-9E92-CAED45500505}" type="pres">
      <dgm:prSet presAssocID="{9C0D0912-A0C8-461D-9B7A-6C547A84A13C}" presName="sibTrans" presStyleCnt="0"/>
      <dgm:spPr/>
    </dgm:pt>
    <dgm:pt modelId="{32CDD35A-4B86-47EC-A630-10B6662792B8}" type="pres">
      <dgm:prSet presAssocID="{6B4B8327-85B3-4534-90FB-52D2A6CBE19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7D4A-D74F-4A5B-8FCD-32EB293C3560}" type="pres">
      <dgm:prSet presAssocID="{78B87842-2EB1-4075-86FF-1CD8255F8ED7}" presName="sibTrans" presStyleCnt="0"/>
      <dgm:spPr/>
    </dgm:pt>
    <dgm:pt modelId="{15108E0B-B1ED-4806-8433-62249E701E08}" type="pres">
      <dgm:prSet presAssocID="{8254D595-F8BD-4CC4-8204-DCC25D5E52E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76C0B-5C43-420F-91F6-ED2E8D329A73}" type="pres">
      <dgm:prSet presAssocID="{26D6DFC5-B3F5-4C48-B959-CC98E24C4374}" presName="sibTrans" presStyleCnt="0"/>
      <dgm:spPr/>
    </dgm:pt>
    <dgm:pt modelId="{1D7C4681-4911-4441-9D2F-ED2188B9C50E}" type="pres">
      <dgm:prSet presAssocID="{8E6EC549-28E4-4ECB-BF33-F3511FF7D9E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A92F3-D142-4C54-9015-16525401D972}" type="pres">
      <dgm:prSet presAssocID="{F9DB23E0-5278-4CC2-ABD2-CD95366BBBB4}" presName="sibTrans" presStyleCnt="0"/>
      <dgm:spPr/>
    </dgm:pt>
    <dgm:pt modelId="{92572C65-3C08-43EF-9987-9E51E98CB602}" type="pres">
      <dgm:prSet presAssocID="{B571341E-DE61-4296-A559-B43CB6606DF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B7542-ECA4-4916-8C00-F515BC43C182}" type="pres">
      <dgm:prSet presAssocID="{21E29891-B606-4646-BDB6-D9ADF4C36227}" presName="sibTrans" presStyleCnt="0"/>
      <dgm:spPr/>
    </dgm:pt>
    <dgm:pt modelId="{35224EF0-C108-497B-B465-FD34F0103CA0}" type="pres">
      <dgm:prSet presAssocID="{A9BEBE3C-A6FB-424A-A513-729F0F4B8A7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099D1-B502-496D-8007-D6063BC33467}" type="pres">
      <dgm:prSet presAssocID="{EA65E51F-AF4B-4ED9-B400-BE422386EBB3}" presName="sibTrans" presStyleCnt="0"/>
      <dgm:spPr/>
    </dgm:pt>
    <dgm:pt modelId="{1ED9D2DD-A788-43D6-B20E-3919285BF892}" type="pres">
      <dgm:prSet presAssocID="{4AC87CAD-3894-4A0D-8392-D05C7FFAC63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199EA-3D49-411B-A820-45F962EC0BCA}" type="pres">
      <dgm:prSet presAssocID="{5B699872-A7DD-41F2-8505-824FD2BEAC09}" presName="sibTrans" presStyleCnt="0"/>
      <dgm:spPr/>
    </dgm:pt>
    <dgm:pt modelId="{7A107237-0E12-4FC5-8634-A47192D085E5}" type="pres">
      <dgm:prSet presAssocID="{D4F98AD9-8882-4666-8E21-67895C21A04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490C7-BB1B-4964-B1C7-86812B3795B0}" type="pres">
      <dgm:prSet presAssocID="{6483D715-CAB4-46F3-99C4-F1BA0545B746}" presName="sibTrans" presStyleCnt="0"/>
      <dgm:spPr/>
    </dgm:pt>
    <dgm:pt modelId="{62714A38-CDF7-46E5-BFD6-A33A0263CAA6}" type="pres">
      <dgm:prSet presAssocID="{076BC0CC-5102-4AD4-ACF0-35F6B822C5B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13F9D-152F-4AEF-93DC-7CD1CA40B6A5}" type="pres">
      <dgm:prSet presAssocID="{C5FA39F3-6D4F-4560-A37A-2F51D2F5D74C}" presName="sibTrans" presStyleCnt="0"/>
      <dgm:spPr/>
    </dgm:pt>
    <dgm:pt modelId="{122AA2F3-D082-4134-8C19-3F8C06C97094}" type="pres">
      <dgm:prSet presAssocID="{308FABEA-7DB4-41AC-AF4C-A007A1457F4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0CC08-718B-4E19-B869-CECCBF72F0B9}" srcId="{72164818-F027-4714-AC7D-6AEB52B62221}" destId="{435815CB-C0E7-4871-B058-B4BE497121FE}" srcOrd="1" destOrd="0" parTransId="{289736AA-54FB-4750-BB37-C0B6807909BD}" sibTransId="{20BE9873-8B4E-4DBC-8CE8-DC75D4FF62B7}"/>
    <dgm:cxn modelId="{997E36DC-AC0E-4E5A-97DF-1DA10EF5954C}" srcId="{72164818-F027-4714-AC7D-6AEB52B62221}" destId="{4AC87CAD-3894-4A0D-8392-D05C7FFAC634}" srcOrd="8" destOrd="0" parTransId="{74713145-B427-4B43-B9E4-3A32AD31A4F7}" sibTransId="{5B699872-A7DD-41F2-8505-824FD2BEAC09}"/>
    <dgm:cxn modelId="{8B85395D-513E-4550-A5F7-C94EB406F410}" srcId="{72164818-F027-4714-AC7D-6AEB52B62221}" destId="{076BC0CC-5102-4AD4-ACF0-35F6B822C5BF}" srcOrd="10" destOrd="0" parTransId="{14F4FA5D-FA5D-4928-89D9-B13D4C718ED7}" sibTransId="{C5FA39F3-6D4F-4560-A37A-2F51D2F5D74C}"/>
    <dgm:cxn modelId="{64AB5260-E411-4105-8C19-230A5BD1B043}" srcId="{72164818-F027-4714-AC7D-6AEB52B62221}" destId="{8254D595-F8BD-4CC4-8204-DCC25D5E52E7}" srcOrd="4" destOrd="0" parTransId="{ECC42029-F516-4133-9C37-0BFD550FA2D2}" sibTransId="{26D6DFC5-B3F5-4C48-B959-CC98E24C4374}"/>
    <dgm:cxn modelId="{1BC5E40A-0B82-4F60-8D61-3D10B2190C8C}" type="presOf" srcId="{8E6EC549-28E4-4ECB-BF33-F3511FF7D9EC}" destId="{1D7C4681-4911-4441-9D2F-ED2188B9C50E}" srcOrd="0" destOrd="0" presId="urn:microsoft.com/office/officeart/2005/8/layout/default"/>
    <dgm:cxn modelId="{E714B6A4-D7C9-4DA6-B888-4C92BF411431}" type="presOf" srcId="{C727ECA7-3315-4EEB-B7C2-B10032BF9D82}" destId="{CE40CE62-6C32-40F5-BD85-F35D4604131C}" srcOrd="0" destOrd="0" presId="urn:microsoft.com/office/officeart/2005/8/layout/default"/>
    <dgm:cxn modelId="{E4E0D2B5-7315-4754-B080-32C979836AB7}" type="presOf" srcId="{6B4B8327-85B3-4534-90FB-52D2A6CBE19B}" destId="{32CDD35A-4B86-47EC-A630-10B6662792B8}" srcOrd="0" destOrd="0" presId="urn:microsoft.com/office/officeart/2005/8/layout/default"/>
    <dgm:cxn modelId="{649B11C2-F94F-46E3-9421-7F513E65700D}" srcId="{72164818-F027-4714-AC7D-6AEB52B62221}" destId="{D4F98AD9-8882-4666-8E21-67895C21A04B}" srcOrd="9" destOrd="0" parTransId="{81E8B791-E1EE-40DE-9FDB-1E317FFA0860}" sibTransId="{6483D715-CAB4-46F3-99C4-F1BA0545B746}"/>
    <dgm:cxn modelId="{80830D6A-41A3-4652-B6A5-A233B63D2EDA}" type="presOf" srcId="{B571341E-DE61-4296-A559-B43CB6606DF4}" destId="{92572C65-3C08-43EF-9987-9E51E98CB602}" srcOrd="0" destOrd="0" presId="urn:microsoft.com/office/officeart/2005/8/layout/default"/>
    <dgm:cxn modelId="{3F62121A-E9E7-4C7E-AA13-999DE1FF0EC6}" type="presOf" srcId="{C3FCD9D2-BD82-481A-BBD8-394842032C5F}" destId="{D6B3F9B2-B6E0-4A5D-B09D-97A14D4C454B}" srcOrd="0" destOrd="0" presId="urn:microsoft.com/office/officeart/2005/8/layout/default"/>
    <dgm:cxn modelId="{4379EF0D-8F1A-4BCC-8A5A-748E2257E380}" type="presOf" srcId="{D4F98AD9-8882-4666-8E21-67895C21A04B}" destId="{7A107237-0E12-4FC5-8634-A47192D085E5}" srcOrd="0" destOrd="0" presId="urn:microsoft.com/office/officeart/2005/8/layout/default"/>
    <dgm:cxn modelId="{1DEB43F7-AF1C-469D-9F9F-274F73708504}" srcId="{72164818-F027-4714-AC7D-6AEB52B62221}" destId="{8E6EC549-28E4-4ECB-BF33-F3511FF7D9EC}" srcOrd="5" destOrd="0" parTransId="{E141C727-2D2B-4E01-ACF9-7D4B67905DE6}" sibTransId="{F9DB23E0-5278-4CC2-ABD2-CD95366BBBB4}"/>
    <dgm:cxn modelId="{643CD5EE-DADF-4AEC-BF81-DC053A898BD4}" srcId="{72164818-F027-4714-AC7D-6AEB52B62221}" destId="{6B4B8327-85B3-4534-90FB-52D2A6CBE19B}" srcOrd="3" destOrd="0" parTransId="{CB1BB7F0-0CF9-4694-BFBA-146B6F79C4CB}" sibTransId="{78B87842-2EB1-4075-86FF-1CD8255F8ED7}"/>
    <dgm:cxn modelId="{8A002EAB-E2FE-46FA-B799-607353891B63}" type="presOf" srcId="{8254D595-F8BD-4CC4-8204-DCC25D5E52E7}" destId="{15108E0B-B1ED-4806-8433-62249E701E08}" srcOrd="0" destOrd="0" presId="urn:microsoft.com/office/officeart/2005/8/layout/default"/>
    <dgm:cxn modelId="{7A0D8655-A495-479E-97BE-2366D873B115}" type="presOf" srcId="{72164818-F027-4714-AC7D-6AEB52B62221}" destId="{7FDB1094-2668-4E28-A219-E75EDC60AB57}" srcOrd="0" destOrd="0" presId="urn:microsoft.com/office/officeart/2005/8/layout/default"/>
    <dgm:cxn modelId="{3B7750D1-4856-4A14-B6A8-E5A796EFAE52}" srcId="{72164818-F027-4714-AC7D-6AEB52B62221}" destId="{C727ECA7-3315-4EEB-B7C2-B10032BF9D82}" srcOrd="0" destOrd="0" parTransId="{9BCE472D-85B1-467D-BB2E-5724404D97E2}" sibTransId="{9F6E58E4-6ED7-43AC-AF14-28213C4EE63E}"/>
    <dgm:cxn modelId="{CCA7B695-E9AA-416B-AFC3-8AE1D3C7D1A0}" srcId="{72164818-F027-4714-AC7D-6AEB52B62221}" destId="{B571341E-DE61-4296-A559-B43CB6606DF4}" srcOrd="6" destOrd="0" parTransId="{0CC7ED03-F99B-4CEB-8AF5-4602E3FF3F8A}" sibTransId="{21E29891-B606-4646-BDB6-D9ADF4C36227}"/>
    <dgm:cxn modelId="{F035CE3D-818A-4244-AC2E-30C3FE518CD4}" type="presOf" srcId="{435815CB-C0E7-4871-B058-B4BE497121FE}" destId="{7061C070-A17B-4B8D-BD03-099BCE9852B8}" srcOrd="0" destOrd="0" presId="urn:microsoft.com/office/officeart/2005/8/layout/default"/>
    <dgm:cxn modelId="{DCEF792D-48AD-4D5F-8260-D25F50165C5F}" type="presOf" srcId="{308FABEA-7DB4-41AC-AF4C-A007A1457F49}" destId="{122AA2F3-D082-4134-8C19-3F8C06C97094}" srcOrd="0" destOrd="0" presId="urn:microsoft.com/office/officeart/2005/8/layout/default"/>
    <dgm:cxn modelId="{FE81E058-AC82-4EFC-9447-C5FB5B891A2D}" type="presOf" srcId="{A9BEBE3C-A6FB-424A-A513-729F0F4B8A71}" destId="{35224EF0-C108-497B-B465-FD34F0103CA0}" srcOrd="0" destOrd="0" presId="urn:microsoft.com/office/officeart/2005/8/layout/default"/>
    <dgm:cxn modelId="{B4DB4EDE-018D-45A6-8843-8A192A839A8C}" type="presOf" srcId="{4AC87CAD-3894-4A0D-8392-D05C7FFAC634}" destId="{1ED9D2DD-A788-43D6-B20E-3919285BF892}" srcOrd="0" destOrd="0" presId="urn:microsoft.com/office/officeart/2005/8/layout/default"/>
    <dgm:cxn modelId="{6F468210-B710-4528-8D36-585946F742FF}" srcId="{72164818-F027-4714-AC7D-6AEB52B62221}" destId="{A9BEBE3C-A6FB-424A-A513-729F0F4B8A71}" srcOrd="7" destOrd="0" parTransId="{209087D5-A942-4560-8513-BE872F584D8E}" sibTransId="{EA65E51F-AF4B-4ED9-B400-BE422386EBB3}"/>
    <dgm:cxn modelId="{848452A7-313A-4FDC-9194-FF57EC0B9BA8}" srcId="{72164818-F027-4714-AC7D-6AEB52B62221}" destId="{308FABEA-7DB4-41AC-AF4C-A007A1457F49}" srcOrd="11" destOrd="0" parTransId="{A4024E79-2620-4A07-80AE-1D6F927B883B}" sibTransId="{49FB21EA-DD73-49C4-BC00-4954C4F8D00A}"/>
    <dgm:cxn modelId="{533D9ED4-41E3-481C-B946-0587BE2C6464}" srcId="{72164818-F027-4714-AC7D-6AEB52B62221}" destId="{C3FCD9D2-BD82-481A-BBD8-394842032C5F}" srcOrd="2" destOrd="0" parTransId="{F9603546-6451-41EC-AF1C-78DB48A8EB77}" sibTransId="{9C0D0912-A0C8-461D-9B7A-6C547A84A13C}"/>
    <dgm:cxn modelId="{CAF3890E-0F90-46D4-B878-8C6D0D5482D9}" type="presOf" srcId="{076BC0CC-5102-4AD4-ACF0-35F6B822C5BF}" destId="{62714A38-CDF7-46E5-BFD6-A33A0263CAA6}" srcOrd="0" destOrd="0" presId="urn:microsoft.com/office/officeart/2005/8/layout/default"/>
    <dgm:cxn modelId="{C44C452E-AC1B-4B2A-A472-222AFB0A9D87}" type="presParOf" srcId="{7FDB1094-2668-4E28-A219-E75EDC60AB57}" destId="{CE40CE62-6C32-40F5-BD85-F35D4604131C}" srcOrd="0" destOrd="0" presId="urn:microsoft.com/office/officeart/2005/8/layout/default"/>
    <dgm:cxn modelId="{9ECA96A7-AA1B-4F77-982E-646720821D10}" type="presParOf" srcId="{7FDB1094-2668-4E28-A219-E75EDC60AB57}" destId="{6E909003-941B-4F11-877D-532FF54B0996}" srcOrd="1" destOrd="0" presId="urn:microsoft.com/office/officeart/2005/8/layout/default"/>
    <dgm:cxn modelId="{4AD61252-58B1-49B3-8FBF-842F14455DC8}" type="presParOf" srcId="{7FDB1094-2668-4E28-A219-E75EDC60AB57}" destId="{7061C070-A17B-4B8D-BD03-099BCE9852B8}" srcOrd="2" destOrd="0" presId="urn:microsoft.com/office/officeart/2005/8/layout/default"/>
    <dgm:cxn modelId="{BBB47223-20D0-43DB-B234-987DA753F162}" type="presParOf" srcId="{7FDB1094-2668-4E28-A219-E75EDC60AB57}" destId="{429131E0-DB2B-4E97-8D6C-191A9DB868EF}" srcOrd="3" destOrd="0" presId="urn:microsoft.com/office/officeart/2005/8/layout/default"/>
    <dgm:cxn modelId="{07FF3F29-30B7-4554-A018-D199CC1131C2}" type="presParOf" srcId="{7FDB1094-2668-4E28-A219-E75EDC60AB57}" destId="{D6B3F9B2-B6E0-4A5D-B09D-97A14D4C454B}" srcOrd="4" destOrd="0" presId="urn:microsoft.com/office/officeart/2005/8/layout/default"/>
    <dgm:cxn modelId="{F9A7EC48-9665-41F8-B9A9-EE1B89570F30}" type="presParOf" srcId="{7FDB1094-2668-4E28-A219-E75EDC60AB57}" destId="{B48650CE-45C1-48D5-9E92-CAED45500505}" srcOrd="5" destOrd="0" presId="urn:microsoft.com/office/officeart/2005/8/layout/default"/>
    <dgm:cxn modelId="{70F24423-58FE-42EF-B909-A32BAD232817}" type="presParOf" srcId="{7FDB1094-2668-4E28-A219-E75EDC60AB57}" destId="{32CDD35A-4B86-47EC-A630-10B6662792B8}" srcOrd="6" destOrd="0" presId="urn:microsoft.com/office/officeart/2005/8/layout/default"/>
    <dgm:cxn modelId="{E9FCF976-2E2E-41FA-9977-A4CF1B5BBA99}" type="presParOf" srcId="{7FDB1094-2668-4E28-A219-E75EDC60AB57}" destId="{BEC37D4A-D74F-4A5B-8FCD-32EB293C3560}" srcOrd="7" destOrd="0" presId="urn:microsoft.com/office/officeart/2005/8/layout/default"/>
    <dgm:cxn modelId="{850D6344-CBC5-496E-A23F-1EA5E94CA1B5}" type="presParOf" srcId="{7FDB1094-2668-4E28-A219-E75EDC60AB57}" destId="{15108E0B-B1ED-4806-8433-62249E701E08}" srcOrd="8" destOrd="0" presId="urn:microsoft.com/office/officeart/2005/8/layout/default"/>
    <dgm:cxn modelId="{05E13950-63E4-4F0A-99F2-A411AD894A4A}" type="presParOf" srcId="{7FDB1094-2668-4E28-A219-E75EDC60AB57}" destId="{EE576C0B-5C43-420F-91F6-ED2E8D329A73}" srcOrd="9" destOrd="0" presId="urn:microsoft.com/office/officeart/2005/8/layout/default"/>
    <dgm:cxn modelId="{19D8A28A-B3CC-4185-A4C6-69636C00852A}" type="presParOf" srcId="{7FDB1094-2668-4E28-A219-E75EDC60AB57}" destId="{1D7C4681-4911-4441-9D2F-ED2188B9C50E}" srcOrd="10" destOrd="0" presId="urn:microsoft.com/office/officeart/2005/8/layout/default"/>
    <dgm:cxn modelId="{A06D8501-92A8-49F7-A9F1-FA43D29E6721}" type="presParOf" srcId="{7FDB1094-2668-4E28-A219-E75EDC60AB57}" destId="{C29A92F3-D142-4C54-9015-16525401D972}" srcOrd="11" destOrd="0" presId="urn:microsoft.com/office/officeart/2005/8/layout/default"/>
    <dgm:cxn modelId="{F5F7F267-18E7-41E2-9911-6C1C6C061602}" type="presParOf" srcId="{7FDB1094-2668-4E28-A219-E75EDC60AB57}" destId="{92572C65-3C08-43EF-9987-9E51E98CB602}" srcOrd="12" destOrd="0" presId="urn:microsoft.com/office/officeart/2005/8/layout/default"/>
    <dgm:cxn modelId="{86784452-CED0-4CCE-B305-5371F34DD0F5}" type="presParOf" srcId="{7FDB1094-2668-4E28-A219-E75EDC60AB57}" destId="{1F7B7542-ECA4-4916-8C00-F515BC43C182}" srcOrd="13" destOrd="0" presId="urn:microsoft.com/office/officeart/2005/8/layout/default"/>
    <dgm:cxn modelId="{3248BBFA-319C-430D-A98B-7E4B41BA5457}" type="presParOf" srcId="{7FDB1094-2668-4E28-A219-E75EDC60AB57}" destId="{35224EF0-C108-497B-B465-FD34F0103CA0}" srcOrd="14" destOrd="0" presId="urn:microsoft.com/office/officeart/2005/8/layout/default"/>
    <dgm:cxn modelId="{CF369215-9C10-435D-89C9-6E3C24EAD320}" type="presParOf" srcId="{7FDB1094-2668-4E28-A219-E75EDC60AB57}" destId="{32A099D1-B502-496D-8007-D6063BC33467}" srcOrd="15" destOrd="0" presId="urn:microsoft.com/office/officeart/2005/8/layout/default"/>
    <dgm:cxn modelId="{8E60B0F1-084B-419D-A71F-80CCD524BBED}" type="presParOf" srcId="{7FDB1094-2668-4E28-A219-E75EDC60AB57}" destId="{1ED9D2DD-A788-43D6-B20E-3919285BF892}" srcOrd="16" destOrd="0" presId="urn:microsoft.com/office/officeart/2005/8/layout/default"/>
    <dgm:cxn modelId="{6FE191C2-CEEA-4E58-849E-6A30743FA6CE}" type="presParOf" srcId="{7FDB1094-2668-4E28-A219-E75EDC60AB57}" destId="{82E199EA-3D49-411B-A820-45F962EC0BCA}" srcOrd="17" destOrd="0" presId="urn:microsoft.com/office/officeart/2005/8/layout/default"/>
    <dgm:cxn modelId="{1B4A936F-0539-43FC-A808-E9EE8C82CAE7}" type="presParOf" srcId="{7FDB1094-2668-4E28-A219-E75EDC60AB57}" destId="{7A107237-0E12-4FC5-8634-A47192D085E5}" srcOrd="18" destOrd="0" presId="urn:microsoft.com/office/officeart/2005/8/layout/default"/>
    <dgm:cxn modelId="{4664656A-E302-4FFC-9097-D93FE63A91C9}" type="presParOf" srcId="{7FDB1094-2668-4E28-A219-E75EDC60AB57}" destId="{CBA490C7-BB1B-4964-B1C7-86812B3795B0}" srcOrd="19" destOrd="0" presId="urn:microsoft.com/office/officeart/2005/8/layout/default"/>
    <dgm:cxn modelId="{16431703-4249-433D-8330-96926DE8C60B}" type="presParOf" srcId="{7FDB1094-2668-4E28-A219-E75EDC60AB57}" destId="{62714A38-CDF7-46E5-BFD6-A33A0263CAA6}" srcOrd="20" destOrd="0" presId="urn:microsoft.com/office/officeart/2005/8/layout/default"/>
    <dgm:cxn modelId="{E3F321DA-709B-43D8-B495-3ECA9CB57B7C}" type="presParOf" srcId="{7FDB1094-2668-4E28-A219-E75EDC60AB57}" destId="{FA613F9D-152F-4AEF-93DC-7CD1CA40B6A5}" srcOrd="21" destOrd="0" presId="urn:microsoft.com/office/officeart/2005/8/layout/default"/>
    <dgm:cxn modelId="{299911F3-7142-420D-9A86-A4E1F55E8010}" type="presParOf" srcId="{7FDB1094-2668-4E28-A219-E75EDC60AB57}" destId="{122AA2F3-D082-4134-8C19-3F8C06C97094}" srcOrd="2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E1355C-329E-4316-A9DA-F817C7D43650}" type="datetimeFigureOut">
              <a:rPr lang="en-GB"/>
              <a:pPr>
                <a:defRPr/>
              </a:pPr>
              <a:t>24/05/2020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212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2125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EF864C2-3760-4CF4-9039-B9DA9B5379E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79A30AD-58E0-4C8E-BD65-D4BEE090B2B7}" type="datetimeFigureOut">
              <a:rPr lang="en-GB"/>
              <a:pPr>
                <a:defRPr/>
              </a:pPr>
              <a:t>24/05/2020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620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20444B1-2450-40F4-998A-E47AF329DD0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E3E7426-84B9-4323-9DD8-91D4B2E301C9}" type="slidenum">
              <a:rPr lang="en-GB" altLang="en-US" smtClean="0"/>
              <a:pPr>
                <a:defRPr/>
              </a:pPr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5E13F4D-1266-4893-A64C-ECA82B4EF903}" type="slidenum">
              <a:rPr lang="en-GB" altLang="en-US" smtClean="0"/>
              <a:pPr>
                <a:defRPr/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17F40A-55CD-495D-AE30-882A906D9018}" type="slidenum">
              <a:rPr lang="fr-FR" altLang="nl-BE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fr-FR" altLang="nl-B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4AFE7F6-BCA0-4885-9D63-19C0816B5709}" type="slidenum">
              <a:rPr lang="fr-FR" altLang="nl-BE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fr-FR" altLang="nl-B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092251-1F87-4DF9-BDF3-1496C34B4005}" type="slidenum">
              <a:rPr lang="en-GB" altLang="en-US" smtClean="0"/>
              <a:pPr>
                <a:defRPr/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2325C39-43EE-4B0A-8C1C-33BA349C6568}" type="slidenum">
              <a:rPr lang="en-GB" altLang="en-US" smtClean="0"/>
              <a:pPr>
                <a:defRPr/>
              </a:pPr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0B4843-8369-40C3-9242-C91FF314BC2E}" type="slidenum">
              <a:rPr lang="en-GB" altLang="en-US" smtClean="0"/>
              <a:pPr>
                <a:defRPr/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3E6F41-A92A-4B0F-BE19-3316CBE98E1E}" type="slidenum">
              <a:rPr lang="fr-FR" altLang="nl-BE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9</a:t>
            </a:fld>
            <a:endParaRPr lang="fr-FR" altLang="nl-B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80DA-326B-47DD-9D1D-CFD75F19ADB1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9D1C-F224-442A-94F6-55C89089B83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104E-D83B-46BB-9DBF-1C40CB1D00E5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5078-D630-437C-9814-82913785C7C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303C-2476-4DD6-99EC-C7A24A1C0DB2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EE02-60B4-4970-850E-3576840FC7B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9244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58F5-2FB1-4C23-B510-24E54F1B0FBA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AAC8-0784-4403-B099-A330A3E63AC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B714-DC61-4303-9409-94803B43C1CA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1076-387F-41AB-8F00-B1AA469A9E8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AD76-DC09-4651-96A2-8BB4F59FB16E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C562-61B8-4552-B31C-F6A6C5CCC4E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2FC1-F9BC-4443-B189-190801AB3634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D2A4-62BD-4D85-AE45-6B86CAE9BC4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5EBB-1B37-4F1B-AC7D-C99F97F3A54B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2168-5626-4C2E-AFE6-30FD1D344C5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F08F-6FBC-464D-A1B1-012C73607372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5B7F-47DD-4A20-A825-1703D58F1AC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70F2-9428-4E02-88E8-AF8B8C29007E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2E91-F34E-4EDE-A154-324C1CA6FD6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2C04-2928-4EF3-9B6F-533B69C8B8BF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D598-3EB3-438E-8B01-B081F350C9C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94505-7B8B-44AE-A336-74AD69C7FE91}" type="datetimeFigureOut">
              <a:rPr lang="nl-BE"/>
              <a:pPr>
                <a:defRPr/>
              </a:pPr>
              <a:t>24/05/2020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23E383FE-9F14-4A33-A489-7FDE0D257C8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i.gov.rs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europski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info.rs/eu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www.europa.eu/" TargetMode="External"/><Relationship Id="rId10" Type="http://schemas.openxmlformats.org/officeDocument/2006/relationships/hyperlink" Target="http://www.erasmusplus.rs/category/education" TargetMode="External"/><Relationship Id="rId4" Type="http://schemas.openxmlformats.org/officeDocument/2006/relationships/image" Target="../media/image21.gif"/><Relationship Id="rId9" Type="http://schemas.openxmlformats.org/officeDocument/2006/relationships/hyperlink" Target="http://www.pks.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8" y="2604655"/>
            <a:ext cx="7772400" cy="1496291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ЕВРОПСКА БУДУЋНОСТ</a:t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Упознајмо Европску унију</a:t>
            </a:r>
            <a:endParaRPr lang="nl-BE" altLang="en-US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Podnaslov 5"/>
          <p:cNvSpPr>
            <a:spLocks noGrp="1"/>
          </p:cNvSpPr>
          <p:nvPr>
            <p:ph type="subTitle" idx="1"/>
          </p:nvPr>
        </p:nvSpPr>
        <p:spPr>
          <a:xfrm>
            <a:off x="1157288" y="179388"/>
            <a:ext cx="6858000" cy="1655762"/>
          </a:xfrm>
        </p:spPr>
        <p:txBody>
          <a:bodyPr/>
          <a:lstStyle/>
          <a:p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Техничка школа Пожега</a:t>
            </a:r>
          </a:p>
        </p:txBody>
      </p:sp>
      <p:pic>
        <p:nvPicPr>
          <p:cNvPr id="3076" name="Picture 2" descr="зн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525" y="1000125"/>
            <a:ext cx="10287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07473" y="5444836"/>
            <a:ext cx="7772400" cy="8035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altLang="en-US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879764" y="5486400"/>
            <a:ext cx="7772400" cy="67887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RS" alt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проф. Ана Ивановић</a:t>
            </a:r>
            <a:endParaRPr lang="nl-BE" altLang="en-US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587375" y="0"/>
            <a:ext cx="7886700" cy="928688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Основни појмови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90513" y="1412875"/>
            <a:ext cx="8659812" cy="43767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SzPct val="111000"/>
              <a:buFont typeface="Arial" pitchFamily="34" charset="0"/>
              <a:buBlip>
                <a:blip r:embed="rId2"/>
              </a:buBlip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SzPct val="111000"/>
              <a:buFont typeface="Arial" pitchFamily="34" charset="0"/>
              <a:buBlip>
                <a:blip r:embed="rId3"/>
              </a:buBlip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Европска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унија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је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организација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европских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држава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кроз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коју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чланице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остварују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заједничке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циљеве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као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што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привредни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друштвени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развој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вођење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заједничке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спољне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безбедносне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политике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остваривање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високе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стопе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запослености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заштита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интереса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грађана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чување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безбедности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правде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SzPct val="111000"/>
              <a:buFont typeface="Arial" pitchFamily="34" charset="0"/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SzPct val="111000"/>
              <a:buFont typeface="Arial" pitchFamily="34" charset="0"/>
              <a:buBlip>
                <a:blip r:embed="rId2"/>
              </a:buBlip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SzPct val="111000"/>
              <a:buFont typeface="Arial" pitchFamily="34" charset="0"/>
              <a:buBlip>
                <a:blip r:embed="rId2"/>
              </a:buBlip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207963"/>
            <a:ext cx="9144000" cy="723900"/>
          </a:xfrm>
        </p:spPr>
        <p:txBody>
          <a:bodyPr/>
          <a:lstStyle/>
          <a:p>
            <a:pPr eaLnBrk="1" hangingPunct="1"/>
            <a:r>
              <a:rPr lang="fr-BE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вропска унија има </a:t>
            </a:r>
            <a:r>
              <a:rPr lang="fr-BE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fr-BE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држава - чланица</a:t>
            </a:r>
            <a:r>
              <a:rPr lang="fr-BE" altLang="en-US" sz="3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altLang="en-US" sz="3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BE" altLang="en-US" sz="320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 l="3932" t="4143" r="24922" b="11416"/>
          <a:stretch>
            <a:fillRect/>
          </a:stretch>
        </p:blipFill>
        <p:spPr>
          <a:xfrm>
            <a:off x="328250" y="942111"/>
            <a:ext cx="4506987" cy="5181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77813" y="6156325"/>
            <a:ext cx="465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latin typeface="Verdana" pitchFamily="34" charset="0"/>
              </a:rPr>
              <a:t>    Чланице ЕУ 2020. године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5015345" y="768581"/>
            <a:ext cx="3893128" cy="58677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Европска унија је резултат процеса сарадње и интеграције, 1951. године,  између шест држава Европе : Белгије, Немачке, Француске, Италије, Луксембурга и Холандије.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После скоро педесет година, ЕУ је проширена 1973. год.   са Данском, Ирском и Великом Британијом.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1981. приступа Грчка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1986. Шпанија и Португалија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1995. Аустрија, Финска и Шведска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2004. Словенија, Пољска, Мађарска, Чешка, Словачка, Литванија, Летонија, Естонија, Кипар и Малта.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2007. Бугарска и Румунија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2013. Хрватска</a:t>
            </a:r>
          </a:p>
          <a:p>
            <a:pPr marL="234950" indent="-234950" eaLnBrk="0" hangingPunct="0">
              <a:buFontTx/>
              <a:buBlip>
                <a:blip r:embed="rId4"/>
              </a:buBlip>
              <a:defRPr/>
            </a:pPr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2019. Из ЕУ излази Велика Британија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7634288" cy="576263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Симболи Европске уније</a:t>
            </a:r>
            <a:endParaRPr lang="hr-HR" sz="32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" y="1155700"/>
            <a:ext cx="801846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389438" y="6072188"/>
            <a:ext cx="16192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Европска застава</a:t>
            </a:r>
            <a:endParaRPr lang="hr-HR" sz="1100" b="1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264150" y="3475038"/>
            <a:ext cx="26177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Европска химна: Ода радости</a:t>
            </a:r>
            <a:endParaRPr lang="hr-HR" sz="1100" b="1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2047875" y="6111875"/>
            <a:ext cx="99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Евро</a:t>
            </a:r>
            <a:endParaRPr lang="hr-HR" sz="1100" b="1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981825" y="6167438"/>
            <a:ext cx="17002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Дан Европе:</a:t>
            </a:r>
            <a:r>
              <a:rPr lang="hr-HR" sz="1100" b="1">
                <a:solidFill>
                  <a:srgbClr val="595959"/>
                </a:solidFill>
                <a:latin typeface="Verdana" pitchFamily="34" charset="0"/>
              </a:rPr>
              <a:t> 9. </a:t>
            </a:r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мај</a:t>
            </a:r>
            <a:endParaRPr lang="hr-HR" sz="1100" b="1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139825" y="3389313"/>
            <a:ext cx="2546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100" b="1">
                <a:solidFill>
                  <a:srgbClr val="595959"/>
                </a:solidFill>
                <a:latin typeface="Verdana" pitchFamily="34" charset="0"/>
              </a:rPr>
              <a:t>Mo</a:t>
            </a:r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то</a:t>
            </a:r>
            <a:r>
              <a:rPr lang="hr-HR" sz="1100" b="1">
                <a:solidFill>
                  <a:srgbClr val="595959"/>
                </a:solidFill>
                <a:latin typeface="Verdana" pitchFamily="34" charset="0"/>
              </a:rPr>
              <a:t>: </a:t>
            </a:r>
          </a:p>
          <a:p>
            <a:pPr algn="r"/>
            <a:r>
              <a:rPr lang="en-US" sz="1100" b="1">
                <a:solidFill>
                  <a:srgbClr val="595959"/>
                </a:solidFill>
                <a:latin typeface="Verdana" pitchFamily="34" charset="0"/>
              </a:rPr>
              <a:t>Уједињени у различитости</a:t>
            </a:r>
            <a:endParaRPr lang="hr-HR" sz="1100" b="1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326438" cy="596900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Повеља Европске уније о основним правима</a:t>
            </a:r>
            <a:endParaRPr lang="hr-HR" sz="24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969963"/>
            <a:ext cx="7993062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854450" y="1295400"/>
            <a:ext cx="105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595959"/>
                </a:solidFill>
                <a:latin typeface="Verdana" pitchFamily="34" charset="0"/>
              </a:rPr>
              <a:t>Слобода</a:t>
            </a:r>
            <a:endParaRPr lang="hr-HR" sz="1400" b="1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467475" y="1225550"/>
            <a:ext cx="12223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latin typeface="Verdana" pitchFamily="34" charset="0"/>
              </a:rPr>
              <a:t>Једнакост</a:t>
            </a:r>
            <a:endParaRPr lang="hr-HR" sz="1400" b="1">
              <a:latin typeface="Verdana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568450" y="3773488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latin typeface="Verdana" pitchFamily="34" charset="0"/>
              </a:rPr>
              <a:t>Солидарност</a:t>
            </a:r>
            <a:endParaRPr lang="hr-HR" sz="1400" b="1">
              <a:latin typeface="Verdana" pitchFamily="34" charset="0"/>
            </a:endParaRP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3806825" y="3725863"/>
            <a:ext cx="172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latin typeface="Verdana" pitchFamily="34" charset="0"/>
              </a:rPr>
              <a:t>Права грађана</a:t>
            </a:r>
            <a:endParaRPr lang="hr-HR" sz="1400" b="1">
              <a:latin typeface="Verdana" pitchFamily="34" charset="0"/>
            </a:endParaRP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7092950" y="3802063"/>
            <a:ext cx="946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latin typeface="Verdana" pitchFamily="34" charset="0"/>
              </a:rPr>
              <a:t>Правда</a:t>
            </a:r>
            <a:endParaRPr lang="hr-HR" sz="1400" b="1">
              <a:latin typeface="Verdana" pitchFamily="34" charset="0"/>
            </a:endParaRP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1222375" y="1235075"/>
            <a:ext cx="155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latin typeface="Verdana" pitchFamily="34" charset="0"/>
              </a:rPr>
              <a:t>Достојанство</a:t>
            </a:r>
            <a:endParaRPr lang="hr-HR" sz="1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algn="ctr" eaLnBrk="1" hangingPunct="1"/>
            <a:r>
              <a:rPr lang="hr-HR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en-US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единствено тржиште</a:t>
            </a:r>
            <a:r>
              <a:rPr lang="hr-HR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6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слобода избора</a:t>
            </a:r>
            <a:endParaRPr lang="hr-HR" sz="26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4306888" y="3633788"/>
            <a:ext cx="4657725" cy="376237"/>
          </a:xfrm>
        </p:spPr>
        <p:txBody>
          <a:bodyPr anchor="t"/>
          <a:lstStyle/>
          <a:p>
            <a:pPr eaLnBrk="1" hangingPunct="1"/>
            <a:r>
              <a:rPr lang="en-US" sz="1700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Резултати јединственог тржишта</a:t>
            </a:r>
            <a:r>
              <a:rPr lang="hr-HR" sz="1700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6888" y="4335463"/>
            <a:ext cx="4491037" cy="16081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sr-Cyrl-RS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Знатна смањења цена многих производа и услуга, укључујући авионске карте и телефонске позиве</a:t>
            </a:r>
            <a:endParaRPr lang="hr-HR" sz="15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sr-Cyrl-RS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Већи избор за потрошаче</a:t>
            </a:r>
            <a:endParaRPr lang="hr-HR" sz="15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sr-Cyrl-RS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Нова радна места</a:t>
            </a:r>
            <a:endParaRPr lang="hr-HR" sz="15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sr-Cyrl-RS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Више могућности за предузећа</a:t>
            </a:r>
            <a:endParaRPr lang="hr-HR" sz="15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GB" altLang="nl-BE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6888" y="1854200"/>
            <a:ext cx="4130675" cy="376238"/>
          </a:xfrm>
        </p:spPr>
        <p:txBody>
          <a:bodyPr anchor="t"/>
          <a:lstStyle/>
          <a:p>
            <a:pPr eaLnBrk="1" hangingPunct="1">
              <a:lnSpc>
                <a:spcPct val="70000"/>
              </a:lnSpc>
            </a:pPr>
            <a:r>
              <a:rPr lang="en-US" sz="1800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Четири слободе кретања за</a:t>
            </a:r>
            <a:r>
              <a:rPr lang="hr-HR" sz="1800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hr-HR" sz="1800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r-HR" sz="1800" smtClean="0">
              <a:solidFill>
                <a:srgbClr val="359AC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Content Placeholder 5"/>
          <p:cNvSpPr txBox="1">
            <a:spLocks/>
          </p:cNvSpPr>
          <p:nvPr/>
        </p:nvSpPr>
        <p:spPr bwMode="auto">
          <a:xfrm>
            <a:off x="4306888" y="2335213"/>
            <a:ext cx="38877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4"/>
              </a:buBlip>
            </a:pPr>
            <a:r>
              <a:rPr lang="en-US" sz="1400" b="1">
                <a:solidFill>
                  <a:srgbClr val="C00000"/>
                </a:solidFill>
                <a:latin typeface="Verdana" pitchFamily="34" charset="0"/>
              </a:rPr>
              <a:t>робу</a:t>
            </a:r>
            <a:endParaRPr lang="hr-HR" sz="14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4"/>
              </a:buBlip>
            </a:pPr>
            <a:r>
              <a:rPr lang="en-US" sz="1400" b="1">
                <a:solidFill>
                  <a:srgbClr val="C00000"/>
                </a:solidFill>
                <a:latin typeface="Verdana" pitchFamily="34" charset="0"/>
              </a:rPr>
              <a:t>услуге</a:t>
            </a:r>
            <a:endParaRPr lang="hr-HR" sz="14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4"/>
              </a:buBlip>
            </a:pPr>
            <a:r>
              <a:rPr lang="en-US" sz="1400" b="1">
                <a:solidFill>
                  <a:srgbClr val="C00000"/>
                </a:solidFill>
                <a:latin typeface="Verdana" pitchFamily="34" charset="0"/>
              </a:rPr>
              <a:t>људе</a:t>
            </a:r>
            <a:endParaRPr lang="hr-HR" sz="14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4"/>
              </a:buBlip>
            </a:pPr>
            <a:r>
              <a:rPr lang="en-US" sz="1400" b="1">
                <a:solidFill>
                  <a:srgbClr val="C00000"/>
                </a:solidFill>
                <a:latin typeface="Verdana" pitchFamily="34" charset="0"/>
              </a:rPr>
              <a:t>капитал</a:t>
            </a:r>
            <a:endParaRPr lang="hr-HR" sz="1400" b="1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613" y="1392238"/>
            <a:ext cx="31813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Слобода кретања</a:t>
            </a:r>
            <a:endParaRPr lang="hr-HR" sz="28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>
          <a:xfrm>
            <a:off x="660400" y="1420813"/>
            <a:ext cx="3887788" cy="376237"/>
          </a:xfrm>
        </p:spPr>
        <p:txBody>
          <a:bodyPr anchor="t"/>
          <a:lstStyle/>
          <a:p>
            <a:pPr eaLnBrk="1" hangingPunct="1"/>
            <a:r>
              <a:rPr lang="hr-HR" smtClean="0">
                <a:solidFill>
                  <a:srgbClr val="359AC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„Schengen”</a:t>
            </a:r>
          </a:p>
        </p:txBody>
      </p:sp>
      <p:sp>
        <p:nvSpPr>
          <p:cNvPr id="9220" name="Content Placeholder 5"/>
          <p:cNvSpPr txBox="1">
            <a:spLocks/>
          </p:cNvSpPr>
          <p:nvPr/>
        </p:nvSpPr>
        <p:spPr bwMode="auto">
          <a:xfrm>
            <a:off x="449263" y="2097088"/>
            <a:ext cx="50784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Не постоје полицијске или царинске провере на границама између већине земаља Европске уније и Норвешке, Лихтенштајна, Швајцарске и Исланда.</a:t>
            </a:r>
            <a:endParaRPr lang="en-US" altLang="nl-BE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Појачане контроле на спољним границама Европске уније</a:t>
            </a:r>
            <a:endParaRPr lang="hr-HR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endParaRPr lang="en-US" altLang="nl-BE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Више сарадње између полиције различитих земаља Европске уније</a:t>
            </a:r>
            <a:endParaRPr lang="hr-HR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endParaRPr lang="en-US" altLang="nl-BE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Blip>
                <a:blip r:embed="rId3"/>
              </a:buBlip>
            </a:pPr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Путијући између земаља Европске уније можете куповати и донете кући било које производе уа личну употребу.</a:t>
            </a:r>
            <a:endParaRPr lang="hr-HR" sz="1600" b="1">
              <a:solidFill>
                <a:srgbClr val="C00000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GB" altLang="nl-BE" sz="1200">
              <a:solidFill>
                <a:srgbClr val="595959"/>
              </a:solidFill>
              <a:latin typeface="Verdana" pitchFamily="34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7975" y="1298575"/>
            <a:ext cx="28781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Основне институције Европске уније</a:t>
            </a:r>
            <a:endParaRPr lang="hr-HR" sz="28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9" name="Dijagram 28"/>
          <p:cNvGraphicFramePr/>
          <p:nvPr/>
        </p:nvGraphicFramePr>
        <p:xfrm>
          <a:off x="1163782" y="2145145"/>
          <a:ext cx="7412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a 29"/>
          <p:cNvGrpSpPr/>
          <p:nvPr/>
        </p:nvGrpSpPr>
        <p:grpSpPr>
          <a:xfrm>
            <a:off x="3131128" y="1044666"/>
            <a:ext cx="3494824" cy="1315815"/>
            <a:chOff x="1244203" y="-158329"/>
            <a:chExt cx="3554762" cy="191202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1" name="Pravougaonik zaobljenih uglova 30"/>
            <p:cNvSpPr/>
            <p:nvPr/>
          </p:nvSpPr>
          <p:spPr>
            <a:xfrm>
              <a:off x="1244203" y="-158329"/>
              <a:ext cx="3494855" cy="1723266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 w="127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ravougaonik 31"/>
            <p:cNvSpPr/>
            <p:nvPr/>
          </p:nvSpPr>
          <p:spPr>
            <a:xfrm>
              <a:off x="1297034" y="-45636"/>
              <a:ext cx="3501931" cy="1799330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4775" tIns="69850" rIns="104775" bIns="69850" spcCol="1270" anchor="ctr"/>
            <a:lstStyle/>
            <a:p>
              <a:pPr algn="ctr" defTabSz="2444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r-Cyrl-RS" sz="3200" b="1" dirty="0">
                  <a:solidFill>
                    <a:schemeClr val="tx1"/>
                  </a:solidFill>
                </a:rPr>
                <a:t>Европски савет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45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8988" y="1092200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2493963"/>
            <a:ext cx="4587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05313" y="2500313"/>
            <a:ext cx="32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47925" y="2506663"/>
            <a:ext cx="44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3725" y="2493963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/>
          <p:cNvPicPr>
            <a:picLocks noChangeAspect="1"/>
          </p:cNvPicPr>
          <p:nvPr/>
        </p:nvPicPr>
        <p:blipFill>
          <a:blip r:embed="rId12"/>
          <a:srcRect t="-2219" r="56476" b="-732"/>
          <a:stretch>
            <a:fillRect/>
          </a:stretch>
        </p:blipFill>
        <p:spPr bwMode="auto">
          <a:xfrm>
            <a:off x="2520950" y="4338638"/>
            <a:ext cx="350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7525" y="4349750"/>
            <a:ext cx="4095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69038" y="43783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15313" y="4313238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52925" y="5567363"/>
            <a:ext cx="3683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576262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ИСТРАЖИВАЧКИ РАД ЗА ГРУПЕ</a:t>
            </a:r>
            <a:endParaRPr lang="hr-HR" sz="2400" b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1762125"/>
            <a:ext cx="5360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I 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 </a:t>
            </a:r>
            <a:r>
              <a:rPr lang="en-US" b="1" dirty="0" err="1">
                <a:solidFill>
                  <a:srgbClr val="359AC2"/>
                </a:solidFill>
                <a:latin typeface="Verdana" pitchFamily="34" charset="0"/>
              </a:rPr>
              <a:t>група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:  </a:t>
            </a:r>
            <a:r>
              <a:rPr lang="sr-Cyrl-RS" b="1" dirty="0" smtClean="0">
                <a:solidFill>
                  <a:srgbClr val="359AC2"/>
                </a:solidFill>
                <a:latin typeface="Verdana" pitchFamily="34" charset="0"/>
              </a:rPr>
              <a:t>35 корака ка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 ЕУ </a:t>
            </a:r>
            <a:r>
              <a:rPr lang="en-US" dirty="0" smtClean="0">
                <a:solidFill>
                  <a:srgbClr val="359AC2"/>
                </a:solidFill>
                <a:latin typeface="Verdana" pitchFamily="34" charset="0"/>
              </a:rPr>
              <a:t> </a:t>
            </a:r>
            <a:endParaRPr lang="hr-HR" dirty="0">
              <a:solidFill>
                <a:srgbClr val="359AC2"/>
              </a:solidFill>
              <a:latin typeface="Verdana" pitchFamily="34" charset="0"/>
            </a:endParaRPr>
          </a:p>
        </p:txBody>
      </p:sp>
      <p:sp>
        <p:nvSpPr>
          <p:cNvPr id="9523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486400" y="1316181"/>
            <a:ext cx="3657600" cy="4294909"/>
          </a:xfrm>
          <a:prstGeom prst="rect">
            <a:avLst/>
          </a:prstGeom>
          <a:noFill/>
          <a:ln w="635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sr-Cyrl-RS" sz="1600" i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r-Cyrl-RS" sz="1600" i="1" dirty="0" smtClean="0">
                <a:cs typeface="+mn-cs"/>
              </a:rPr>
              <a:t>Препоручена литература: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5"/>
              </a:rPr>
              <a:t>www.europa.eu</a:t>
            </a:r>
            <a:r>
              <a:rPr lang="en-US" sz="1400" i="1" dirty="0" smtClean="0">
                <a:solidFill>
                  <a:srgbClr val="C00000"/>
                </a:solidFill>
                <a:cs typeface="+mn-cs"/>
              </a:rPr>
              <a:t>         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6"/>
              </a:rPr>
              <a:t>www.euinfo.rs/eu</a:t>
            </a:r>
            <a:r>
              <a:rPr lang="en-US" sz="1400" i="1" dirty="0" smtClean="0">
                <a:solidFill>
                  <a:srgbClr val="C00000"/>
                </a:solidFill>
                <a:cs typeface="+mn-cs"/>
              </a:rPr>
              <a:t>teka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7"/>
              </a:rPr>
              <a:t>www.europski</a:t>
            </a:r>
            <a:r>
              <a:rPr lang="en-US" sz="1400" i="1" dirty="0" smtClean="0">
                <a:solidFill>
                  <a:srgbClr val="C00000"/>
                </a:solidFill>
                <a:cs typeface="+mn-cs"/>
              </a:rPr>
              <a:t>dnevnik,rs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8"/>
              </a:rPr>
              <a:t>www.mei.gov.rs</a:t>
            </a:r>
            <a:endParaRPr lang="en-US" sz="14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9"/>
              </a:rPr>
              <a:t>www.pks.rs</a:t>
            </a:r>
            <a:endParaRPr lang="en-US" sz="14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5"/>
              </a:rPr>
              <a:t>www.europa.</a:t>
            </a:r>
            <a:r>
              <a:rPr lang="en-US" sz="1400" i="1" dirty="0" smtClean="0">
                <a:solidFill>
                  <a:srgbClr val="C00000"/>
                </a:solidFill>
                <a:cs typeface="+mn-cs"/>
              </a:rPr>
              <a:t>rs/putujte-u-eu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r>
              <a:rPr lang="en-US" sz="1400" i="1" dirty="0" smtClean="0">
                <a:solidFill>
                  <a:srgbClr val="C00000"/>
                </a:solidFill>
                <a:cs typeface="+mn-cs"/>
                <a:hlinkClick r:id="rId10"/>
              </a:rPr>
              <a:t>www.erasmusplus.rs/category/education</a:t>
            </a:r>
            <a:endParaRPr lang="en-US" sz="14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en-U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en-U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en-U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en-U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sr-Cyrl-R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sr-Cyrl-RS" sz="1600" i="1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/>
            </a:pPr>
            <a:endParaRPr lang="hr-HR" sz="1600" i="1" dirty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nl-BE" altLang="en-US" sz="1300" b="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5788" y="3881438"/>
            <a:ext cx="263048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" y="2274888"/>
            <a:ext cx="491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II 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 </a:t>
            </a:r>
            <a:r>
              <a:rPr lang="en-US" b="1" dirty="0" err="1">
                <a:solidFill>
                  <a:srgbClr val="359AC2"/>
                </a:solidFill>
                <a:latin typeface="Verdana" pitchFamily="34" charset="0"/>
              </a:rPr>
              <a:t>група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:  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С</a:t>
            </a:r>
            <a:r>
              <a:rPr lang="sr-Cyrl-RS" b="1" dirty="0" smtClean="0">
                <a:solidFill>
                  <a:srgbClr val="359AC2"/>
                </a:solidFill>
                <a:latin typeface="Verdana" pitchFamily="34" charset="0"/>
              </a:rPr>
              <a:t>лобода кретања роба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359AC2"/>
                </a:solidFill>
                <a:latin typeface="Verdana" pitchFamily="34" charset="0"/>
              </a:rPr>
              <a:t> </a:t>
            </a:r>
            <a:endParaRPr lang="hr-HR" dirty="0">
              <a:solidFill>
                <a:srgbClr val="359AC2"/>
              </a:solidFill>
              <a:latin typeface="Verdana" pitchFamily="34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2897188"/>
            <a:ext cx="425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III 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 </a:t>
            </a:r>
            <a:r>
              <a:rPr lang="en-US" b="1" dirty="0" err="1">
                <a:solidFill>
                  <a:srgbClr val="359AC2"/>
                </a:solidFill>
                <a:latin typeface="Verdana" pitchFamily="34" charset="0"/>
              </a:rPr>
              <a:t>група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:  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И</a:t>
            </a:r>
            <a:r>
              <a:rPr lang="sr-Cyrl-RS" b="1" dirty="0" smtClean="0">
                <a:solidFill>
                  <a:srgbClr val="359AC2"/>
                </a:solidFill>
                <a:latin typeface="Verdana" pitchFamily="34" charset="0"/>
              </a:rPr>
              <a:t>нституције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  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ЕУ 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</a:t>
            </a:r>
            <a:endParaRPr lang="hr-HR" dirty="0">
              <a:solidFill>
                <a:srgbClr val="359AC2"/>
              </a:solidFill>
              <a:latin typeface="Verdana" pitchFamily="34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0" y="3465513"/>
            <a:ext cx="598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IV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359AC2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359AC2"/>
                </a:solidFill>
                <a:latin typeface="Verdana" pitchFamily="34" charset="0"/>
              </a:rPr>
              <a:t>група</a:t>
            </a:r>
            <a:r>
              <a:rPr lang="en-US" b="1" dirty="0">
                <a:solidFill>
                  <a:srgbClr val="359AC2"/>
                </a:solidFill>
                <a:latin typeface="Verdana" pitchFamily="34" charset="0"/>
              </a:rPr>
              <a:t>:  </a:t>
            </a:r>
            <a:r>
              <a:rPr lang="sr-Cyrl-RS" b="1" dirty="0" smtClean="0">
                <a:solidFill>
                  <a:srgbClr val="359AC2"/>
                </a:solidFill>
                <a:latin typeface="Verdana" pitchFamily="34" charset="0"/>
              </a:rPr>
              <a:t>Уједињени у различитости</a:t>
            </a:r>
            <a:r>
              <a:rPr lang="en-US" b="1" dirty="0" smtClean="0">
                <a:solidFill>
                  <a:srgbClr val="359AC2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359AC2"/>
                </a:solidFill>
                <a:latin typeface="Verdana" pitchFamily="34" charset="0"/>
              </a:rPr>
              <a:t> </a:t>
            </a:r>
            <a:endParaRPr lang="hr-HR" dirty="0">
              <a:solidFill>
                <a:srgbClr val="359AC2"/>
              </a:solidFill>
              <a:latin typeface="Verdana" pitchFamily="34" charset="0"/>
            </a:endParaRPr>
          </a:p>
        </p:txBody>
      </p:sp>
      <p:pic>
        <p:nvPicPr>
          <p:cNvPr id="10" name="Picture 17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/>
            </a:extLst>
          </a:blip>
          <a:srcRect l="21018" t="43880" r="24361" b="3507"/>
          <a:stretch>
            <a:fillRect/>
          </a:stretch>
        </p:blipFill>
        <p:spPr bwMode="auto">
          <a:xfrm>
            <a:off x="7135091" y="4447309"/>
            <a:ext cx="692727" cy="41563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392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27_Office Theme</vt:lpstr>
      <vt:lpstr>           НАША ЕВРОПСКА БУДУЋНОСТ  - Упознајмо Европску унију</vt:lpstr>
      <vt:lpstr>Основни појмови</vt:lpstr>
      <vt:lpstr>Eвропска унија има 27 држава - чланица </vt:lpstr>
      <vt:lpstr>Симболи Европске уније</vt:lpstr>
      <vt:lpstr>Повеља Европске уније о основним правима</vt:lpstr>
      <vt:lpstr>Jединствено тржиште:  слобода избора</vt:lpstr>
      <vt:lpstr>Слобода кретања</vt:lpstr>
      <vt:lpstr>Основне институције Европске уније</vt:lpstr>
      <vt:lpstr>ИСТРАЖИВАЧКИ РАД ЗА ГРУПЕ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Ivanović</dc:creator>
  <cp:lastModifiedBy/>
  <cp:revision>1</cp:revision>
  <dcterms:created xsi:type="dcterms:W3CDTF">2015-01-27T13:17:25Z</dcterms:created>
  <dcterms:modified xsi:type="dcterms:W3CDTF">2020-05-24T21:02:26Z</dcterms:modified>
</cp:coreProperties>
</file>